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63" r:id="rId4"/>
    <p:sldId id="274" r:id="rId5"/>
    <p:sldId id="258" r:id="rId6"/>
    <p:sldId id="272" r:id="rId7"/>
    <p:sldId id="259" r:id="rId8"/>
    <p:sldId id="260" r:id="rId9"/>
    <p:sldId id="261" r:id="rId10"/>
    <p:sldId id="264" r:id="rId11"/>
    <p:sldId id="266" r:id="rId12"/>
    <p:sldId id="267" r:id="rId13"/>
    <p:sldId id="269" r:id="rId14"/>
    <p:sldId id="268" r:id="rId15"/>
    <p:sldId id="270" r:id="rId16"/>
    <p:sldId id="273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3" r:id="rId34"/>
    <p:sldId id="294" r:id="rId35"/>
    <p:sldId id="296" r:id="rId36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8307" autoAdjust="0"/>
    <p:restoredTop sz="94680" autoAdjust="0"/>
  </p:normalViewPr>
  <p:slideViewPr>
    <p:cSldViewPr>
      <p:cViewPr>
        <p:scale>
          <a:sx n="90" d="100"/>
          <a:sy n="90" d="100"/>
        </p:scale>
        <p:origin x="-1090" y="2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11732-F586-4923-A1F5-7F6F25498C00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23756-4AB4-4BFE-A16D-55942EBA76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426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4000" dirty="0">
              <a:latin typeface="Book Antiqua" panose="02040602050305030304" pitchFamily="18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3756-4AB4-4BFE-A16D-55942EBA762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672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3846B5E-F3D8-4059-A645-4C6338BDD4F3}" type="datetimeFigureOut">
              <a:rPr lang="de-DE" smtClean="0"/>
              <a:t>10.12.2023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37BAE32-820E-4517-910A-430377F43111}" type="slidenum">
              <a:rPr lang="de-DE" smtClean="0"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115616" y="2245661"/>
            <a:ext cx="64807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</a:t>
            </a:r>
            <a:endParaRPr lang="de-DE" sz="54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1809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971600" y="1268759"/>
            <a:ext cx="71287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ist die perfekte Vorgabe, über die Dinge nachzudenken, die man sonst verdrängt.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762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31640" y="1988839"/>
            <a:ext cx="64807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ist etwas Tolles und Schönes, was man nicht oft hat.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461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43608" y="1196752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Seine Gedanken frei bekommen.</a:t>
            </a:r>
          </a:p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Befreit von allem sein. </a:t>
            </a:r>
          </a:p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Innere Ruhe.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146725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691678" y="1484784"/>
            <a:ext cx="64807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kann auch drückend und schrecklich sein.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2820841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55576" y="1268760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Für mich ist Stille, wenn man auf einem Feld liegt und nur den Wind und die Vögel hört.</a:t>
            </a:r>
          </a:p>
        </p:txBody>
      </p:sp>
    </p:spTree>
    <p:extLst>
      <p:ext uri="{BB962C8B-B14F-4D97-AF65-F5344CB8AC3E}">
        <p14:creationId xmlns:p14="http://schemas.microsoft.com/office/powerpoint/2010/main" val="1592164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691680" y="1988840"/>
            <a:ext cx="57606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Vielleicht sogar das Meer.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1533776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87624" y="1268760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bedeutet, dass man sich beruhigt.</a:t>
            </a:r>
          </a:p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Man konzentriert sich auf das, was einen gerade kümmert.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977106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87624" y="1484784"/>
            <a:ext cx="67687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Den Kopf abschalten.</a:t>
            </a:r>
          </a:p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 nichts tun.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775136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286000" y="26441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3582929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356066" y="1628800"/>
            <a:ext cx="64807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ist für mich die Abwesenheit von Geräuschen.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12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356066" y="1628800"/>
            <a:ext cx="64807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ist für mich die Abwesenheit von Geräuschen.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20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584" y="1988840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Kein pfeifender Wind oder schreiende Kinder.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39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87624" y="1268760"/>
            <a:ext cx="66247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ist wie eine Pause, in der nichts Kompliziertes gemacht wird.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1711345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15616" y="1412776"/>
            <a:ext cx="68407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bedeutet für mich innere Ruhe und Frieden.</a:t>
            </a:r>
            <a:endParaRPr lang="de-DE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605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72272" y="1988840"/>
            <a:ext cx="603242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Meinen Gedanken</a:t>
            </a:r>
          </a:p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freien Lauf lassen.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962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87624" y="1628800"/>
            <a:ext cx="7272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Manchmal macht mich Stille </a:t>
            </a:r>
          </a:p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verrückt und nervös.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884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93613" y="1556792"/>
            <a:ext cx="63367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kann unheimlich, traurig und schön sein.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976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95536" y="1268760"/>
            <a:ext cx="85324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Der Platz, der durch die Abwesenheit von Geräusch entsteht, wird durch Emotionen und Gedanken gefüllt.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253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971600" y="1268759"/>
            <a:ext cx="71287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ist die perfekte Vorgabe, über die Dinge nachzudenken, die man sonst verdrängt.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723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31640" y="1988839"/>
            <a:ext cx="64807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ist etwas Tolles und Schönes, was man nicht oft hat.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545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43608" y="1196752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Seine Gedanken frei bekommen.</a:t>
            </a:r>
          </a:p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Befreit von allem sein. </a:t>
            </a:r>
          </a:p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Innere Ruhe.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3544027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584" y="1988840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Kein pfeifender Wind oder schreiende Kinder.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784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691678" y="1484784"/>
            <a:ext cx="64807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kann auch drückend und schrecklich sein.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2671643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55576" y="1268760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Für mich ist Stille, wenn man auf einem Feld liegt und nur den Wind und die Vögel hört.</a:t>
            </a:r>
          </a:p>
        </p:txBody>
      </p:sp>
    </p:spTree>
    <p:extLst>
      <p:ext uri="{BB962C8B-B14F-4D97-AF65-F5344CB8AC3E}">
        <p14:creationId xmlns:p14="http://schemas.microsoft.com/office/powerpoint/2010/main" val="3567529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691680" y="1988840"/>
            <a:ext cx="57606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Vielleicht sogar das Meer.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4030152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87624" y="1268760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bedeutet, dass man sich beruhigt.</a:t>
            </a:r>
          </a:p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Man konzentriert sich auf das, was einen gerade kümmert.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331739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87624" y="1484784"/>
            <a:ext cx="67687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Den Kopf abschalten.</a:t>
            </a:r>
          </a:p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 nichts tun.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3838115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286000" y="26441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762852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87624" y="1268760"/>
            <a:ext cx="66247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ist wie eine Pause, in der nichts Kompliziertes gemacht wird.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653659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15616" y="1412776"/>
            <a:ext cx="68407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bedeutet für mich innere Ruhe und Frieden.</a:t>
            </a:r>
            <a:endParaRPr lang="de-DE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234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72272" y="1988840"/>
            <a:ext cx="603242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Meinen Gedanken</a:t>
            </a:r>
          </a:p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freien Lauf lassen.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50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87624" y="1628800"/>
            <a:ext cx="7272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Manchmal macht mich Stille </a:t>
            </a:r>
          </a:p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verrückt und nervös.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814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93613" y="1556792"/>
            <a:ext cx="63367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Stille kann unheimlich, traurig und schön sein.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384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95536" y="1268760"/>
            <a:ext cx="85324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Der Platz, der durch die Abwesenheit von Geräusch entsteht, wird durch Emotionen und Gedanken gefüllt.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866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25000">
        <p:fade/>
      </p:transition>
    </mc:Choice>
    <mc:Fallback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r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0</TotalTime>
  <Words>368</Words>
  <Application>Microsoft Office PowerPoint</Application>
  <PresentationFormat>Bildschirmpräsentation (4:3)</PresentationFormat>
  <Paragraphs>48</Paragraphs>
  <Slides>35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6" baseType="lpstr">
      <vt:lpstr>Elementar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Eichholz</dc:creator>
  <cp:lastModifiedBy>Eichholz</cp:lastModifiedBy>
  <cp:revision>25</cp:revision>
  <dcterms:created xsi:type="dcterms:W3CDTF">2023-11-28T14:01:12Z</dcterms:created>
  <dcterms:modified xsi:type="dcterms:W3CDTF">2023-12-10T19:26:45Z</dcterms:modified>
</cp:coreProperties>
</file>